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6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8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7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6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3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6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4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9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8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4AC9-D0E6-4AC1-8B59-58996B98FB9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7C177-D0E9-4865-8260-25376D22D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7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411" b="100000" l="818" r="98978">
                        <a14:foregroundMark x1="6135" y1="91269" x2="6135" y2="91269"/>
                        <a14:foregroundMark x1="10634" y1="86494" x2="10634" y2="86494"/>
                        <a14:foregroundMark x1="6748" y1="83629" x2="6748" y2="83629"/>
                        <a14:foregroundMark x1="92229" y1="62756" x2="92229" y2="62756"/>
                        <a14:foregroundMark x1="99182" y1="62756" x2="99182" y2="62756"/>
                        <a14:foregroundMark x1="818" y1="63847" x2="818" y2="63847"/>
                        <a14:foregroundMark x1="7157" y1="63165" x2="7157" y2="63165"/>
                        <a14:foregroundMark x1="4090" y1="63847" x2="4090" y2="63847"/>
                        <a14:foregroundMark x1="82004" y1="86903" x2="82004" y2="86903"/>
                        <a14:backgroundMark x1="8589" y1="26876" x2="8589" y2="26876"/>
                        <a14:backgroundMark x1="9202" y1="33697" x2="9202" y2="34379"/>
                        <a14:backgroundMark x1="16769" y1="39018" x2="16973" y2="39973"/>
                        <a14:backgroundMark x1="29039" y1="47203" x2="29039" y2="47203"/>
                        <a14:backgroundMark x1="22495" y1="44611" x2="22495" y2="44611"/>
                        <a14:backgroundMark x1="6339" y1="15962" x2="6339" y2="15962"/>
                        <a14:backgroundMark x1="7566" y1="20191" x2="7566" y2="20191"/>
                        <a14:backgroundMark x1="10429" y1="9413" x2="10429" y2="94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09" y="1"/>
            <a:ext cx="46373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86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2020-03-11T04:05:55Z</dcterms:created>
  <dcterms:modified xsi:type="dcterms:W3CDTF">2020-03-11T04:06:11Z</dcterms:modified>
</cp:coreProperties>
</file>